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---
### Resultados: Análise Gráfica
&lt;style&gt;
img[alt~="left"] {
  position: absolute; top: 20%; left: 2%;
  width: 47%; height: 70%; object-fit: contain;
}
img[alt~="right"] {
  position: absolute; top: 20%; right: 2%;
  width: 47%; height: 70%; object-fit: contain;
}
&lt;/style&gt;
![left](images/fig8.png)
![right](images/fig6.png)
---
### Resumo das Abordagens
- **Problema:** Patrulha Integrada (Proativa) &amp; Despacho (Reativo).  
- **Híbrida/Heurística:** poderosa, mas depende de heurísticas (ACO).  
- **MARL:** baseado em agentes, mas decompõe o problema.  
- **MORL Centralizado:** abordagem holística (VFA + heurística inteligente).
---
### Principais Conclusões
- Problema real e ideal para RL avançado.  
- Arquitetura de Joe, Lau &amp; Pan:  
  - **Gerador-Heurístico + Avaliador-VFA** → ótimo para espaços de ação complexos.  
- Recompensa multiplicativa → resolve bi-objetivo sem pesos arbitrários.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### Abordagem 1: Fluxograma do Método
&lt;style&gt;
img[alt~="center"] {
  position: absolute;
  top: 55%;  /* Ponto central vertical (55% para dar espaço ao título) */
  left: 50%; /* Ponto central horizontal */
  transform: translate(-50%, -50%); /* Puxa a imagem de volta pelo seu próprio centro */
  /* Limites para evitar corte */
  max-height: 70%; 
  max-width: 90%;
  object-fit: contain; /* Mantém a proporção sem distorcer */
}
&lt;/style&gt;
---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RL Multi-Objetivo Aplicado ao Problema Integrado de Patrulha e Despacho</dc:title>
  <dc:subject>PptxGenJS Presentation</dc:subject>
  <dc:creator>Created by Marp</dc:creator>
  <cp:lastModifiedBy>Created by Marp</cp:lastModifiedBy>
  <cp:revision>1</cp:revision>
  <dcterms:created xsi:type="dcterms:W3CDTF">2025-11-10T12:46:27Z</dcterms:created>
  <dcterms:modified xsi:type="dcterms:W3CDTF">2025-11-10T12:46:27Z</dcterms:modified>
</cp:coreProperties>
</file>